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3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11AD-967F-419E-9B28-A536AEE7B981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142A-0207-48AC-B271-1233FD01F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8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11AD-967F-419E-9B28-A536AEE7B981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142A-0207-48AC-B271-1233FD01F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6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11AD-967F-419E-9B28-A536AEE7B981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142A-0207-48AC-B271-1233FD01F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11AD-967F-419E-9B28-A536AEE7B981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142A-0207-48AC-B271-1233FD01F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4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11AD-967F-419E-9B28-A536AEE7B981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142A-0207-48AC-B271-1233FD01F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11AD-967F-419E-9B28-A536AEE7B981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142A-0207-48AC-B271-1233FD01F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11AD-967F-419E-9B28-A536AEE7B981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142A-0207-48AC-B271-1233FD01F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7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11AD-967F-419E-9B28-A536AEE7B981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142A-0207-48AC-B271-1233FD01F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8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11AD-967F-419E-9B28-A536AEE7B981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142A-0207-48AC-B271-1233FD01F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11AD-967F-419E-9B28-A536AEE7B981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142A-0207-48AC-B271-1233FD01F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0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11AD-967F-419E-9B28-A536AEE7B981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142A-0207-48AC-B271-1233FD01F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9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E11AD-967F-419E-9B28-A536AEE7B981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8142A-0207-48AC-B271-1233FD01F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2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0"/>
            <a:ext cx="8086725" cy="989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096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0"/>
            <a:ext cx="8058150" cy="780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701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859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635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8439150" cy="998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166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0"/>
            <a:ext cx="8220075" cy="840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62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0800" y="0"/>
            <a:ext cx="13182600" cy="847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919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4199" y="0"/>
            <a:ext cx="11811000" cy="775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547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Walter Family</dc:creator>
  <cp:lastModifiedBy>Walter Family</cp:lastModifiedBy>
  <cp:revision>1</cp:revision>
  <dcterms:created xsi:type="dcterms:W3CDTF">2015-12-17T10:11:06Z</dcterms:created>
  <dcterms:modified xsi:type="dcterms:W3CDTF">2015-12-17T10:16:37Z</dcterms:modified>
</cp:coreProperties>
</file>