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2312-2283-4104-87C2-4B36042BD03F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8440-CE29-4BC8-915C-8F4D0748A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6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2312-2283-4104-87C2-4B36042BD03F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8440-CE29-4BC8-915C-8F4D0748A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0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2312-2283-4104-87C2-4B36042BD03F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8440-CE29-4BC8-915C-8F4D0748A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7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2312-2283-4104-87C2-4B36042BD03F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8440-CE29-4BC8-915C-8F4D0748A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5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2312-2283-4104-87C2-4B36042BD03F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8440-CE29-4BC8-915C-8F4D0748A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7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2312-2283-4104-87C2-4B36042BD03F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8440-CE29-4BC8-915C-8F4D0748A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7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2312-2283-4104-87C2-4B36042BD03F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8440-CE29-4BC8-915C-8F4D0748A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8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2312-2283-4104-87C2-4B36042BD03F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8440-CE29-4BC8-915C-8F4D0748A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2312-2283-4104-87C2-4B36042BD03F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8440-CE29-4BC8-915C-8F4D0748A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0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2312-2283-4104-87C2-4B36042BD03F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8440-CE29-4BC8-915C-8F4D0748A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0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2312-2283-4104-87C2-4B36042BD03F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8440-CE29-4BC8-915C-8F4D0748A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9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12312-2283-4104-87C2-4B36042BD03F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F8440-CE29-4BC8-915C-8F4D0748A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0"/>
            <a:ext cx="8524875" cy="989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54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0"/>
            <a:ext cx="8696325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17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0"/>
            <a:ext cx="8048625" cy="774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90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9275" cy="1016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34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0"/>
            <a:ext cx="8086725" cy="799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33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Family</dc:creator>
  <cp:lastModifiedBy>Walter Family</cp:lastModifiedBy>
  <cp:revision>1</cp:revision>
  <dcterms:created xsi:type="dcterms:W3CDTF">2015-12-13T14:08:40Z</dcterms:created>
  <dcterms:modified xsi:type="dcterms:W3CDTF">2015-12-13T14:12:02Z</dcterms:modified>
</cp:coreProperties>
</file>