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5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5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7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2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A60E-04AA-4DD6-988F-3263CA80A39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C0A9-E78D-43CB-8E36-F4D20F46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34400" cy="753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0"/>
            <a:ext cx="8239125" cy="803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6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0"/>
            <a:ext cx="8134350" cy="939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0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Family</dc:creator>
  <cp:lastModifiedBy>Walter Family</cp:lastModifiedBy>
  <cp:revision>1</cp:revision>
  <dcterms:created xsi:type="dcterms:W3CDTF">2015-12-08T01:42:02Z</dcterms:created>
  <dcterms:modified xsi:type="dcterms:W3CDTF">2015-12-08T01:47:36Z</dcterms:modified>
</cp:coreProperties>
</file>