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0577-8377-4A43-8BDA-B17286289BB8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45FC-8F62-4EDE-A658-A291897CC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0577-8377-4A43-8BDA-B17286289BB8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45FC-8F62-4EDE-A658-A291897CC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0577-8377-4A43-8BDA-B17286289BB8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45FC-8F62-4EDE-A658-A291897CC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0577-8377-4A43-8BDA-B17286289BB8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45FC-8F62-4EDE-A658-A291897CC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0577-8377-4A43-8BDA-B17286289BB8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45FC-8F62-4EDE-A658-A291897CC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0577-8377-4A43-8BDA-B17286289BB8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45FC-8F62-4EDE-A658-A291897CC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0577-8377-4A43-8BDA-B17286289BB8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45FC-8F62-4EDE-A658-A291897CC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0577-8377-4A43-8BDA-B17286289BB8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45FC-8F62-4EDE-A658-A291897CC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0577-8377-4A43-8BDA-B17286289BB8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45FC-8F62-4EDE-A658-A291897CC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0577-8377-4A43-8BDA-B17286289BB8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45FC-8F62-4EDE-A658-A291897CC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0577-8377-4A43-8BDA-B17286289BB8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45FC-8F62-4EDE-A658-A291897CC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0577-8377-4A43-8BDA-B17286289BB8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B45FC-8F62-4EDE-A658-A291897CC4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" y="0"/>
            <a:ext cx="8039100" cy="964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738" y="0"/>
            <a:ext cx="8010525" cy="800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0"/>
            <a:ext cx="8001000" cy="824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0" y="0"/>
            <a:ext cx="8191500" cy="984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0"/>
            <a:ext cx="8172450" cy="842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fsuteam</dc:creator>
  <cp:lastModifiedBy>fsuteam</cp:lastModifiedBy>
  <cp:revision>1</cp:revision>
  <dcterms:created xsi:type="dcterms:W3CDTF">2015-12-18T12:41:29Z</dcterms:created>
  <dcterms:modified xsi:type="dcterms:W3CDTF">2015-12-18T12:44:18Z</dcterms:modified>
</cp:coreProperties>
</file>