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F0A7-8981-4506-945D-B57CBACEAE5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C500-B8EF-4338-813B-B0B25D77D4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F0A7-8981-4506-945D-B57CBACEAE5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C500-B8EF-4338-813B-B0B25D77D4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F0A7-8981-4506-945D-B57CBACEAE5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C500-B8EF-4338-813B-B0B25D77D4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F0A7-8981-4506-945D-B57CBACEAE5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C500-B8EF-4338-813B-B0B25D77D4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F0A7-8981-4506-945D-B57CBACEAE5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C500-B8EF-4338-813B-B0B25D77D4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F0A7-8981-4506-945D-B57CBACEAE5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C500-B8EF-4338-813B-B0B25D77D4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F0A7-8981-4506-945D-B57CBACEAE5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C500-B8EF-4338-813B-B0B25D77D4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F0A7-8981-4506-945D-B57CBACEAE5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C500-B8EF-4338-813B-B0B25D77D4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F0A7-8981-4506-945D-B57CBACEAE5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C500-B8EF-4338-813B-B0B25D77D4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F0A7-8981-4506-945D-B57CBACEAE5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C500-B8EF-4338-813B-B0B25D77D4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F0A7-8981-4506-945D-B57CBACEAE5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7C500-B8EF-4338-813B-B0B25D77D4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2F0A7-8981-4506-945D-B57CBACEAE5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7C500-B8EF-4338-813B-B0B25D77D4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0"/>
            <a:ext cx="8362950" cy="991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0"/>
            <a:ext cx="8239125" cy="997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0"/>
            <a:ext cx="8020050" cy="831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0"/>
            <a:ext cx="8410575" cy="1069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0"/>
            <a:ext cx="8001000" cy="847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fsuteam</dc:creator>
  <cp:lastModifiedBy>fsuteam</cp:lastModifiedBy>
  <cp:revision>2</cp:revision>
  <dcterms:created xsi:type="dcterms:W3CDTF">2015-12-16T12:24:30Z</dcterms:created>
  <dcterms:modified xsi:type="dcterms:W3CDTF">2015-12-16T12:28:02Z</dcterms:modified>
</cp:coreProperties>
</file>