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1434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86758-0D72-48BC-AE79-7ED976E54391}" type="datetimeFigureOut">
              <a:rPr lang="en-US" smtClean="0"/>
              <a:t>12/7/2015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1C46E-61B3-49F1-A141-C2A6CAD07A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3554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86758-0D72-48BC-AE79-7ED976E54391}" type="datetimeFigureOut">
              <a:rPr lang="en-US" smtClean="0"/>
              <a:t>12/7/2015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1C46E-61B3-49F1-A141-C2A6CAD07A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7193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86758-0D72-48BC-AE79-7ED976E54391}" type="datetimeFigureOut">
              <a:rPr lang="en-US" smtClean="0"/>
              <a:t>12/7/2015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1C46E-61B3-49F1-A141-C2A6CAD07A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1807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86758-0D72-48BC-AE79-7ED976E54391}" type="datetimeFigureOut">
              <a:rPr lang="en-US" smtClean="0"/>
              <a:t>12/7/2015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1C46E-61B3-49F1-A141-C2A6CAD07A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030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86758-0D72-48BC-AE79-7ED976E54391}" type="datetimeFigureOut">
              <a:rPr lang="en-US" smtClean="0"/>
              <a:t>12/7/2015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1C46E-61B3-49F1-A141-C2A6CAD07A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836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86758-0D72-48BC-AE79-7ED976E54391}" type="datetimeFigureOut">
              <a:rPr lang="en-US" smtClean="0"/>
              <a:t>12/7/2015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1C46E-61B3-49F1-A141-C2A6CAD07A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284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86758-0D72-48BC-AE79-7ED976E54391}" type="datetimeFigureOut">
              <a:rPr lang="en-US" smtClean="0"/>
              <a:t>12/7/2015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1C46E-61B3-49F1-A141-C2A6CAD07A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6443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86758-0D72-48BC-AE79-7ED976E54391}" type="datetimeFigureOut">
              <a:rPr lang="en-US" smtClean="0"/>
              <a:t>12/7/2015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1C46E-61B3-49F1-A141-C2A6CAD07A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2957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86758-0D72-48BC-AE79-7ED976E54391}" type="datetimeFigureOut">
              <a:rPr lang="en-US" smtClean="0"/>
              <a:t>12/7/2015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1C46E-61B3-49F1-A141-C2A6CAD07A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9364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86758-0D72-48BC-AE79-7ED976E54391}" type="datetimeFigureOut">
              <a:rPr lang="en-US" smtClean="0"/>
              <a:t>12/7/2015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1C46E-61B3-49F1-A141-C2A6CAD07A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630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86758-0D72-48BC-AE79-7ED976E54391}" type="datetimeFigureOut">
              <a:rPr lang="en-US" smtClean="0"/>
              <a:t>12/7/2015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1C46E-61B3-49F1-A141-C2A6CAD07A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841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E86758-0D72-48BC-AE79-7ED976E54391}" type="datetimeFigureOut">
              <a:rPr lang="en-US" smtClean="0"/>
              <a:t>12/7/2015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91C46E-61B3-49F1-A141-C2A6CAD07A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770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3" y="0"/>
            <a:ext cx="8905875" cy="753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9241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3" y="0"/>
            <a:ext cx="9058275" cy="76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0521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0"/>
            <a:ext cx="8267700" cy="791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699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5" y="0"/>
            <a:ext cx="8324850" cy="782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12413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0"/>
            <a:ext cx="8305800" cy="862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57346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3" y="0"/>
            <a:ext cx="8601075" cy="742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14770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63" y="0"/>
            <a:ext cx="8220075" cy="880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99641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" y="0"/>
            <a:ext cx="8134350" cy="762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10839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0</Words>
  <Application>Microsoft Office PowerPoint</Application>
  <PresentationFormat>On-screen Show (4:3)</PresentationFormat>
  <Paragraphs>0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Walter Family</dc:creator>
  <cp:lastModifiedBy>Walter Family</cp:lastModifiedBy>
  <cp:revision>3</cp:revision>
  <dcterms:created xsi:type="dcterms:W3CDTF">2015-12-08T02:01:17Z</dcterms:created>
  <dcterms:modified xsi:type="dcterms:W3CDTF">2015-12-08T02:22:04Z</dcterms:modified>
</cp:coreProperties>
</file>