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998-D408-42F7-B423-C057CCC946D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47F7-A9CD-4561-8DE2-045F76421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998-D408-42F7-B423-C057CCC946D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47F7-A9CD-4561-8DE2-045F76421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998-D408-42F7-B423-C057CCC946D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47F7-A9CD-4561-8DE2-045F76421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998-D408-42F7-B423-C057CCC946D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47F7-A9CD-4561-8DE2-045F76421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998-D408-42F7-B423-C057CCC946D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47F7-A9CD-4561-8DE2-045F76421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998-D408-42F7-B423-C057CCC946D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47F7-A9CD-4561-8DE2-045F76421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998-D408-42F7-B423-C057CCC946D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47F7-A9CD-4561-8DE2-045F76421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998-D408-42F7-B423-C057CCC946D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47F7-A9CD-4561-8DE2-045F76421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998-D408-42F7-B423-C057CCC946D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47F7-A9CD-4561-8DE2-045F76421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998-D408-42F7-B423-C057CCC946D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47F7-A9CD-4561-8DE2-045F76421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998-D408-42F7-B423-C057CCC946D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47F7-A9CD-4561-8DE2-045F76421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CB998-D408-42F7-B423-C057CCC946D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B47F7-A9CD-4561-8DE2-045F764218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163" y="0"/>
            <a:ext cx="8067675" cy="141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fsuteam</dc:creator>
  <cp:lastModifiedBy>fsuteam</cp:lastModifiedBy>
  <cp:revision>1</cp:revision>
  <dcterms:created xsi:type="dcterms:W3CDTF">2015-12-08T12:20:47Z</dcterms:created>
  <dcterms:modified xsi:type="dcterms:W3CDTF">2015-12-08T12:21:31Z</dcterms:modified>
</cp:coreProperties>
</file>