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F08B-036A-429B-89C0-FE8163A96746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2A51B-BD9D-46CA-996B-4A0778006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F08B-036A-429B-89C0-FE8163A96746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2A51B-BD9D-46CA-996B-4A0778006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F08B-036A-429B-89C0-FE8163A96746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2A51B-BD9D-46CA-996B-4A0778006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F08B-036A-429B-89C0-FE8163A96746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2A51B-BD9D-46CA-996B-4A0778006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F08B-036A-429B-89C0-FE8163A96746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2A51B-BD9D-46CA-996B-4A0778006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F08B-036A-429B-89C0-FE8163A96746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2A51B-BD9D-46CA-996B-4A0778006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F08B-036A-429B-89C0-FE8163A96746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2A51B-BD9D-46CA-996B-4A0778006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F08B-036A-429B-89C0-FE8163A96746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2A51B-BD9D-46CA-996B-4A0778006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F08B-036A-429B-89C0-FE8163A96746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2A51B-BD9D-46CA-996B-4A0778006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F08B-036A-429B-89C0-FE8163A96746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2A51B-BD9D-46CA-996B-4A0778006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F08B-036A-429B-89C0-FE8163A96746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2A51B-BD9D-46CA-996B-4A0778006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6F08B-036A-429B-89C0-FE8163A96746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2A51B-BD9D-46CA-996B-4A0778006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-3086100"/>
            <a:ext cx="8134350" cy="130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3" y="338138"/>
            <a:ext cx="8258175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838" y="0"/>
            <a:ext cx="7934325" cy="976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fsuteam</dc:creator>
  <cp:lastModifiedBy>fsuteam</cp:lastModifiedBy>
  <cp:revision>2</cp:revision>
  <dcterms:created xsi:type="dcterms:W3CDTF">2015-12-22T12:34:16Z</dcterms:created>
  <dcterms:modified xsi:type="dcterms:W3CDTF">2015-12-22T12:37:47Z</dcterms:modified>
</cp:coreProperties>
</file>