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34" y="9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BF45-A672-4A11-8796-A7D6FA08BAE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6EE8-3814-4207-813E-67AB4889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1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BF45-A672-4A11-8796-A7D6FA08BAE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6EE8-3814-4207-813E-67AB4889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2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BF45-A672-4A11-8796-A7D6FA08BAE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6EE8-3814-4207-813E-67AB4889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2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BF45-A672-4A11-8796-A7D6FA08BAE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6EE8-3814-4207-813E-67AB4889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9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BF45-A672-4A11-8796-A7D6FA08BAE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6EE8-3814-4207-813E-67AB4889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6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BF45-A672-4A11-8796-A7D6FA08BAE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6EE8-3814-4207-813E-67AB4889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3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BF45-A672-4A11-8796-A7D6FA08BAE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6EE8-3814-4207-813E-67AB4889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5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BF45-A672-4A11-8796-A7D6FA08BAE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6EE8-3814-4207-813E-67AB4889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6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BF45-A672-4A11-8796-A7D6FA08BAE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6EE8-3814-4207-813E-67AB4889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8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BF45-A672-4A11-8796-A7D6FA08BAE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6EE8-3814-4207-813E-67AB4889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1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BF45-A672-4A11-8796-A7D6FA08BAE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6EE8-3814-4207-813E-67AB4889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3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4BF45-A672-4A11-8796-A7D6FA08BAE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6EE8-3814-4207-813E-67AB4889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7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986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67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0"/>
            <a:ext cx="8210550" cy="130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3823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Walter Family</dc:creator>
  <cp:lastModifiedBy>Walter Family</cp:lastModifiedBy>
  <cp:revision>1</cp:revision>
  <dcterms:created xsi:type="dcterms:W3CDTF">2015-12-21T03:24:47Z</dcterms:created>
  <dcterms:modified xsi:type="dcterms:W3CDTF">2015-12-21T03:26:12Z</dcterms:modified>
</cp:coreProperties>
</file>