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5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5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0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7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9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7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5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4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F6D9-A8D4-4922-8614-506F7DB18CA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6988-B129-4EFF-8BDE-32B3BEBE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0"/>
            <a:ext cx="8629650" cy="979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51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Family</dc:creator>
  <cp:lastModifiedBy>Walter Family</cp:lastModifiedBy>
  <cp:revision>1</cp:revision>
  <dcterms:created xsi:type="dcterms:W3CDTF">2015-12-15T02:24:26Z</dcterms:created>
  <dcterms:modified xsi:type="dcterms:W3CDTF">2015-12-15T02:24:57Z</dcterms:modified>
</cp:coreProperties>
</file>