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12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9FF93-EC24-4281-A7E0-01A271C13463}" type="datetimeFigureOut">
              <a:rPr lang="en-US" smtClean="0"/>
              <a:t>12/10/2015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A92B9-0212-4278-83DB-3AAAA13B13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9FF93-EC24-4281-A7E0-01A271C13463}" type="datetimeFigureOut">
              <a:rPr lang="en-US" smtClean="0"/>
              <a:t>12/10/2015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A92B9-0212-4278-83DB-3AAAA13B13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9FF93-EC24-4281-A7E0-01A271C13463}" type="datetimeFigureOut">
              <a:rPr lang="en-US" smtClean="0"/>
              <a:t>12/10/2015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A92B9-0212-4278-83DB-3AAAA13B13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9FF93-EC24-4281-A7E0-01A271C13463}" type="datetimeFigureOut">
              <a:rPr lang="en-US" smtClean="0"/>
              <a:t>12/10/2015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A92B9-0212-4278-83DB-3AAAA13B13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9FF93-EC24-4281-A7E0-01A271C13463}" type="datetimeFigureOut">
              <a:rPr lang="en-US" smtClean="0"/>
              <a:t>12/10/2015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A92B9-0212-4278-83DB-3AAAA13B13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9FF93-EC24-4281-A7E0-01A271C13463}" type="datetimeFigureOut">
              <a:rPr lang="en-US" smtClean="0"/>
              <a:t>12/10/2015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A92B9-0212-4278-83DB-3AAAA13B13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9FF93-EC24-4281-A7E0-01A271C13463}" type="datetimeFigureOut">
              <a:rPr lang="en-US" smtClean="0"/>
              <a:t>12/10/2015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A92B9-0212-4278-83DB-3AAAA13B13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9FF93-EC24-4281-A7E0-01A271C13463}" type="datetimeFigureOut">
              <a:rPr lang="en-US" smtClean="0"/>
              <a:t>12/10/2015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A92B9-0212-4278-83DB-3AAAA13B13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9FF93-EC24-4281-A7E0-01A271C13463}" type="datetimeFigureOut">
              <a:rPr lang="en-US" smtClean="0"/>
              <a:t>12/10/2015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A92B9-0212-4278-83DB-3AAAA13B13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9FF93-EC24-4281-A7E0-01A271C13463}" type="datetimeFigureOut">
              <a:rPr lang="en-US" smtClean="0"/>
              <a:t>12/10/2015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A92B9-0212-4278-83DB-3AAAA13B13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9FF93-EC24-4281-A7E0-01A271C13463}" type="datetimeFigureOut">
              <a:rPr lang="en-US" smtClean="0"/>
              <a:t>12/10/2015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A92B9-0212-4278-83DB-3AAAA13B13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39FF93-EC24-4281-A7E0-01A271C13463}" type="datetimeFigureOut">
              <a:rPr lang="en-US" smtClean="0"/>
              <a:t>12/10/2015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AA92B9-0212-4278-83DB-3AAAA13B13F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563475" cy="1018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fsuteam</dc:creator>
  <cp:lastModifiedBy>fsuteam</cp:lastModifiedBy>
  <cp:revision>1</cp:revision>
  <dcterms:created xsi:type="dcterms:W3CDTF">2015-12-10T12:35:41Z</dcterms:created>
  <dcterms:modified xsi:type="dcterms:W3CDTF">2015-12-10T12:36:47Z</dcterms:modified>
</cp:coreProperties>
</file>