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338B-B515-4CC9-AFDD-802F00FBA85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F2C4-63FF-48BF-95CC-589B1E307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06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338B-B515-4CC9-AFDD-802F00FBA85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F2C4-63FF-48BF-95CC-589B1E307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338B-B515-4CC9-AFDD-802F00FBA85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F2C4-63FF-48BF-95CC-589B1E307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1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338B-B515-4CC9-AFDD-802F00FBA85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F2C4-63FF-48BF-95CC-589B1E307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7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338B-B515-4CC9-AFDD-802F00FBA85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F2C4-63FF-48BF-95CC-589B1E307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3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338B-B515-4CC9-AFDD-802F00FBA85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F2C4-63FF-48BF-95CC-589B1E307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6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338B-B515-4CC9-AFDD-802F00FBA85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F2C4-63FF-48BF-95CC-589B1E307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21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338B-B515-4CC9-AFDD-802F00FBA85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F2C4-63FF-48BF-95CC-589B1E307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5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338B-B515-4CC9-AFDD-802F00FBA85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F2C4-63FF-48BF-95CC-589B1E307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6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338B-B515-4CC9-AFDD-802F00FBA85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F2C4-63FF-48BF-95CC-589B1E307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6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338B-B515-4CC9-AFDD-802F00FBA85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F2C4-63FF-48BF-95CC-589B1E307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1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9338B-B515-4CC9-AFDD-802F00FBA85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1F2C4-63FF-48BF-95CC-589B1E307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6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8138"/>
            <a:ext cx="7924800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739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0"/>
            <a:ext cx="8934450" cy="1052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582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379"/>
            <a:ext cx="9144000" cy="713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710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NYCDOE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NYCDOE</dc:creator>
  <cp:lastModifiedBy>NYCDOE</cp:lastModifiedBy>
  <cp:revision>2</cp:revision>
  <dcterms:created xsi:type="dcterms:W3CDTF">2016-01-13T16:13:14Z</dcterms:created>
  <dcterms:modified xsi:type="dcterms:W3CDTF">2016-01-13T16:17:56Z</dcterms:modified>
</cp:coreProperties>
</file>