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34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3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2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7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8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4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4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6692-6FF0-475D-B6A5-9973470FDC42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596E-59F5-41C5-A680-C0F44E159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09563"/>
            <a:ext cx="79819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81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0"/>
            <a:ext cx="8105775" cy="973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38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Family</dc:creator>
  <cp:lastModifiedBy>Walter Family</cp:lastModifiedBy>
  <cp:revision>1</cp:revision>
  <dcterms:created xsi:type="dcterms:W3CDTF">2015-12-17T10:19:13Z</dcterms:created>
  <dcterms:modified xsi:type="dcterms:W3CDTF">2015-12-17T10:20:52Z</dcterms:modified>
</cp:coreProperties>
</file>