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FC103-9BC9-43B9-9B25-1BF75360C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B3D2-0A89-4CDC-83B5-1E95F8DF6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" y="0"/>
            <a:ext cx="7972425" cy="916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fsuteam</dc:creator>
  <cp:lastModifiedBy>fsuteam</cp:lastModifiedBy>
  <cp:revision>1</cp:revision>
  <dcterms:created xsi:type="dcterms:W3CDTF">2015-12-11T12:17:26Z</dcterms:created>
  <dcterms:modified xsi:type="dcterms:W3CDTF">2015-12-11T12:23:43Z</dcterms:modified>
</cp:coreProperties>
</file>