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-1434" y="7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510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661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511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5846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028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974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989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981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789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44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433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38B3DE-4251-4EC7-9DA9-A974A87A2A76}" type="datetimeFigureOut">
              <a:rPr lang="en-US" smtClean="0"/>
              <a:t>12/8/2015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141032-BF73-4908-9728-AE7DC1AD2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136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0"/>
            <a:ext cx="8334375" cy="14049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53404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Walter Family</dc:creator>
  <cp:lastModifiedBy>Walter Family</cp:lastModifiedBy>
  <cp:revision>1</cp:revision>
  <dcterms:created xsi:type="dcterms:W3CDTF">2015-12-09T02:12:21Z</dcterms:created>
  <dcterms:modified xsi:type="dcterms:W3CDTF">2015-12-09T02:13:46Z</dcterms:modified>
</cp:coreProperties>
</file>